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2B91"/>
    <a:srgbClr val="7030A0"/>
    <a:srgbClr val="000000"/>
    <a:srgbClr val="91329E"/>
    <a:srgbClr val="3B3B95"/>
    <a:srgbClr val="F5F5F5"/>
    <a:srgbClr val="E7E7E7"/>
    <a:srgbClr val="C4C4C4"/>
    <a:srgbClr val="0D0D0D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51" d="100"/>
          <a:sy n="51" d="100"/>
        </p:scale>
        <p:origin x="545" y="3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C17508-98B2-4875-B346-134DF9F84879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6DEA6A-668C-41CF-8820-C246DE4A0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46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6DEA6A-668C-41CF-8820-C246DE4A0E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140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6DEA6A-668C-41CF-8820-C246DE4A0EA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537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6DEA6A-668C-41CF-8820-C246DE4A0E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246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6DEA6A-668C-41CF-8820-C246DE4A0EA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61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C123A-279A-4244-BF70-66F20632D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9800F-A83E-4B59-929B-A857E5F732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4FAE9-334E-437F-B323-15362A0BB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085EA-627E-437F-9BE1-123B0777603A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99E77-DC16-4C25-8187-B8E09277F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5740D-899C-44E8-925B-E4A460944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EE05D-FE70-4D90-ABE3-A4A9A3293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18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DB1C2-CBF5-4E4A-B9B4-2DAA65E7B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DD43A7-5A63-407A-91F4-37D56EBDCC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7FAEA5-5AD8-48B3-A38B-0FEF47854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085EA-627E-437F-9BE1-123B0777603A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01FD6-CFC1-4D42-B51C-83FEBB1BB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7CBBA-BDCC-4C60-A6A7-EA22FC379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EE05D-FE70-4D90-ABE3-A4A9A3293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333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DCC274-E3B8-49CC-8C21-4033513074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2D4962-FE24-41FB-9415-5FB4D5CCF4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A2FE1-F4A2-4C26-9391-09B6B66FB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085EA-627E-437F-9BE1-123B0777603A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F8045-8391-4149-A9D5-DEE2A3D38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7D5E9-F3B4-4858-8FCA-ED9AF71EC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EE05D-FE70-4D90-ABE3-A4A9A3293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624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85F2F-4712-485C-9F77-93F74E5C4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2C48F-6580-40FF-BBB2-884F25416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238D9-3655-43D4-9424-2E5D2B357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085EA-627E-437F-9BE1-123B0777603A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42E88-9697-44F0-A95C-2A568C073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14B42-FC44-4B56-9E09-62BFB3749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EE05D-FE70-4D90-ABE3-A4A9A3293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040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72199-A7DB-4293-A442-473B95454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75E724-ED4C-4212-9250-044D425D0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20F158-D224-4308-BBC1-E7683C9A2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085EA-627E-437F-9BE1-123B0777603A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D4593-B768-445E-88C8-576BEB3F9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52FF6-54AB-4E6C-AA62-EC7866F7F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EE05D-FE70-4D90-ABE3-A4A9A3293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52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2AC0F-B9AA-4F8A-9E07-F913FEB99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82021-4E0E-4722-B0D0-ED5EB2822D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F9D85E-C439-408C-9C71-C747A1A1C1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D19104-5123-48BA-AADA-D447D6CB5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085EA-627E-437F-9BE1-123B0777603A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3DFBA1-D77F-4E3D-9D37-486C0122C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B706AF-154D-4692-95CE-31EB254B5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EE05D-FE70-4D90-ABE3-A4A9A3293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061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A0C96-2C21-47E7-A6A8-9E1C88165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E7FE2-32E2-44FF-BE73-897A5F40B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D232BE-10F1-4738-A2D8-A6A223DB0E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E13851-C7BB-4D6F-84E7-4F8639C607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6CDE6B-9B93-4A98-8614-1CECF09292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01AA59-9161-49CE-9A7C-1B99E1663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085EA-627E-437F-9BE1-123B0777603A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A214C0-A493-4FF0-96D7-1573E9D47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2B202D-C2F2-4043-8849-1FEED78CD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EE05D-FE70-4D90-ABE3-A4A9A3293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96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6FBB6-3F44-46AF-B972-790DFE4FE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F98BF5-EC0C-4500-B2F5-FCB26CB6D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085EA-627E-437F-9BE1-123B0777603A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7DAD5-9B72-4611-8A7C-D6E064131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9D8F8A-687B-49D4-97BE-6BD12DDD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EE05D-FE70-4D90-ABE3-A4A9A3293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546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14857E-3425-426C-AA24-7634F0A89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085EA-627E-437F-9BE1-123B0777603A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CF3A24-04B9-4B96-8790-2303ECBC1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A0A90-A335-4718-A5E1-1FA0F368F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EE05D-FE70-4D90-ABE3-A4A9A3293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39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F1A87-9408-4453-8123-D1C04F587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E0F32-1912-46EA-BEC5-ED8AC9629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FC59FD-CA0F-40EE-9FD8-7AAF45E7AA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6D946-6E7F-41C2-B8BE-6466CBA64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085EA-627E-437F-9BE1-123B0777603A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8C85D3-CC09-4449-85BA-A1071003D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3B9B14-D30C-4698-B068-8A83DFC06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EE05D-FE70-4D90-ABE3-A4A9A3293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405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212E1-38B7-4606-BAEF-0CC3EAE2E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914A15-A9B2-41DF-A3C2-04C62295A3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E10121-9A4E-4199-84AC-F418A4A062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E98D4D-B435-4815-BE7C-DB4A2747E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085EA-627E-437F-9BE1-123B0777603A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770ECD-9230-498C-8986-251CC9C1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CB38D2-9630-471A-A595-57E49FBC4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EE05D-FE70-4D90-ABE3-A4A9A3293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509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48F265-88D9-4F65-8034-360F829D9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6836A-A346-4B8A-A3A3-6CB6CDB26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98964-F044-4445-B205-9634549A87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085EA-627E-437F-9BE1-123B0777603A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6BA51-3E68-4BC5-AF8F-15D0974556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CDF43-B52E-40C6-A756-3CC77134F7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8EE05D-FE70-4D90-ABE3-A4A9A3293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672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DF4D359-5351-4EAC-A9CD-541D3FBB2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82311" cy="69088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05F1512-176D-44A7-9750-C8E080B6A292}"/>
              </a:ext>
            </a:extLst>
          </p:cNvPr>
          <p:cNvSpPr/>
          <p:nvPr/>
        </p:nvSpPr>
        <p:spPr>
          <a:xfrm>
            <a:off x="-171450" y="-158750"/>
            <a:ext cx="12528550" cy="7219950"/>
          </a:xfrm>
          <a:prstGeom prst="rect">
            <a:avLst/>
          </a:prstGeom>
          <a:solidFill>
            <a:srgbClr val="7030A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326EDA-4270-4A4C-AFD7-5D802A8FEAF3}"/>
              </a:ext>
            </a:extLst>
          </p:cNvPr>
          <p:cNvSpPr/>
          <p:nvPr/>
        </p:nvSpPr>
        <p:spPr>
          <a:xfrm>
            <a:off x="-63500" y="6007100"/>
            <a:ext cx="12345810" cy="971550"/>
          </a:xfrm>
          <a:prstGeom prst="rect">
            <a:avLst/>
          </a:prstGeom>
          <a:solidFill>
            <a:srgbClr val="0D0D0D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7C723C-3C84-45AF-9892-F8682D444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316" y="6083931"/>
            <a:ext cx="721603" cy="72160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57A6419-EBB5-46D8-9D66-2A40EF7E4C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92210" y="6085092"/>
            <a:ext cx="1607690" cy="6430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9AA6D4-A8EF-4FAB-ABCE-539BDCDD64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198" y="6085092"/>
            <a:ext cx="721602" cy="721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79BE9C-EF70-490E-9DD1-8861A24B44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2264" y="691254"/>
            <a:ext cx="7101086" cy="472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27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B5427A-8BA2-44CC-9EBD-9F5B839C80F7}"/>
              </a:ext>
            </a:extLst>
          </p:cNvPr>
          <p:cNvSpPr/>
          <p:nvPr/>
        </p:nvSpPr>
        <p:spPr>
          <a:xfrm>
            <a:off x="-44450" y="-190500"/>
            <a:ext cx="12407900" cy="7048500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548EF17-0346-4711-847B-22377049B7B0}"/>
              </a:ext>
            </a:extLst>
          </p:cNvPr>
          <p:cNvGrpSpPr/>
          <p:nvPr/>
        </p:nvGrpSpPr>
        <p:grpSpPr>
          <a:xfrm>
            <a:off x="400050" y="3676562"/>
            <a:ext cx="2698838" cy="2736938"/>
            <a:chOff x="400050" y="3676562"/>
            <a:chExt cx="2698838" cy="2736938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59ED78F-0D24-4817-A832-E491DF0F8DBD}"/>
                </a:ext>
              </a:extLst>
            </p:cNvPr>
            <p:cNvSpPr/>
            <p:nvPr/>
          </p:nvSpPr>
          <p:spPr>
            <a:xfrm>
              <a:off x="400050" y="3676562"/>
              <a:ext cx="2698838" cy="2736938"/>
            </a:xfrm>
            <a:prstGeom prst="ellipse">
              <a:avLst/>
            </a:prstGeom>
            <a:solidFill>
              <a:srgbClr val="91329E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3F3B9F8-5AFF-49D5-AE08-02D87990A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382" y="3717238"/>
              <a:ext cx="2594662" cy="2594662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838CA6E-F44D-4BA3-9439-D3DC51B5D813}"/>
              </a:ext>
            </a:extLst>
          </p:cNvPr>
          <p:cNvGrpSpPr/>
          <p:nvPr/>
        </p:nvGrpSpPr>
        <p:grpSpPr>
          <a:xfrm>
            <a:off x="3275422" y="3670212"/>
            <a:ext cx="2698838" cy="2736938"/>
            <a:chOff x="3275422" y="3670212"/>
            <a:chExt cx="2698838" cy="273693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10DF5CA-85E2-4AD4-8CCC-3860EABF1560}"/>
                </a:ext>
              </a:extLst>
            </p:cNvPr>
            <p:cNvSpPr/>
            <p:nvPr/>
          </p:nvSpPr>
          <p:spPr>
            <a:xfrm>
              <a:off x="3275422" y="3670212"/>
              <a:ext cx="2698838" cy="2736938"/>
            </a:xfrm>
            <a:prstGeom prst="ellipse">
              <a:avLst/>
            </a:prstGeom>
            <a:solidFill>
              <a:srgbClr val="91329E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F57661C-39F8-4CC1-8F71-C0321B1B4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1138" y="3717238"/>
              <a:ext cx="2594662" cy="2594662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27C5F7D-F90E-42C6-9C0B-9020C763810A}"/>
              </a:ext>
            </a:extLst>
          </p:cNvPr>
          <p:cNvGrpSpPr/>
          <p:nvPr/>
        </p:nvGrpSpPr>
        <p:grpSpPr>
          <a:xfrm>
            <a:off x="6137461" y="3670212"/>
            <a:ext cx="2698838" cy="2736938"/>
            <a:chOff x="6137461" y="3670212"/>
            <a:chExt cx="2698838" cy="2736938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AFB1804-9404-47D6-B429-9AED7D4A7260}"/>
                </a:ext>
              </a:extLst>
            </p:cNvPr>
            <p:cNvSpPr/>
            <p:nvPr/>
          </p:nvSpPr>
          <p:spPr>
            <a:xfrm>
              <a:off x="6137461" y="3670212"/>
              <a:ext cx="2698838" cy="2736938"/>
            </a:xfrm>
            <a:prstGeom prst="ellipse">
              <a:avLst/>
            </a:prstGeom>
            <a:solidFill>
              <a:srgbClr val="91329E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F4F2A59-0102-44F8-B7EC-226219CC7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8894" y="3717238"/>
              <a:ext cx="2594662" cy="2594662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0DFB181-590A-432D-B275-254C3ACC7CB2}"/>
              </a:ext>
            </a:extLst>
          </p:cNvPr>
          <p:cNvGrpSpPr/>
          <p:nvPr/>
        </p:nvGrpSpPr>
        <p:grpSpPr>
          <a:xfrm>
            <a:off x="9004562" y="3670212"/>
            <a:ext cx="2698838" cy="2736938"/>
            <a:chOff x="9004562" y="3670212"/>
            <a:chExt cx="2698838" cy="2736938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BBE86CC-E07B-46AB-9BBF-E0EED1D9B2A6}"/>
                </a:ext>
              </a:extLst>
            </p:cNvPr>
            <p:cNvSpPr/>
            <p:nvPr/>
          </p:nvSpPr>
          <p:spPr>
            <a:xfrm>
              <a:off x="9004562" y="3670212"/>
              <a:ext cx="2698838" cy="2736938"/>
            </a:xfrm>
            <a:prstGeom prst="ellipse">
              <a:avLst/>
            </a:prstGeom>
            <a:solidFill>
              <a:srgbClr val="91329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E937AA8-984E-4B83-9C0E-8DA31F2D6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6650" y="3717238"/>
              <a:ext cx="2594662" cy="2594662"/>
            </a:xfrm>
            <a:prstGeom prst="rect">
              <a:avLst/>
            </a:prstGeom>
          </p:spPr>
        </p:pic>
      </p:grp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46B2AF12-CD40-49A7-957D-A6A6E0909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466108"/>
              </p:ext>
            </p:extLst>
          </p:nvPr>
        </p:nvGraphicFramePr>
        <p:xfrm>
          <a:off x="453382" y="2647950"/>
          <a:ext cx="11197932" cy="8660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9483">
                  <a:extLst>
                    <a:ext uri="{9D8B030D-6E8A-4147-A177-3AD203B41FA5}">
                      <a16:colId xmlns:a16="http://schemas.microsoft.com/office/drawing/2014/main" val="1434295969"/>
                    </a:ext>
                  </a:extLst>
                </a:gridCol>
                <a:gridCol w="2799483">
                  <a:extLst>
                    <a:ext uri="{9D8B030D-6E8A-4147-A177-3AD203B41FA5}">
                      <a16:colId xmlns:a16="http://schemas.microsoft.com/office/drawing/2014/main" val="746094707"/>
                    </a:ext>
                  </a:extLst>
                </a:gridCol>
                <a:gridCol w="2799483">
                  <a:extLst>
                    <a:ext uri="{9D8B030D-6E8A-4147-A177-3AD203B41FA5}">
                      <a16:colId xmlns:a16="http://schemas.microsoft.com/office/drawing/2014/main" val="1213877740"/>
                    </a:ext>
                  </a:extLst>
                </a:gridCol>
                <a:gridCol w="2799483">
                  <a:extLst>
                    <a:ext uri="{9D8B030D-6E8A-4147-A177-3AD203B41FA5}">
                      <a16:colId xmlns:a16="http://schemas.microsoft.com/office/drawing/2014/main" val="811407712"/>
                    </a:ext>
                  </a:extLst>
                </a:gridCol>
              </a:tblGrid>
              <a:tr h="8660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latin typeface="Arial Rounded MT Bold" panose="020F0704030504030204" pitchFamily="34" charset="0"/>
                        </a:rPr>
                        <a:t>Setor</a:t>
                      </a:r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latin typeface="Arial Rounded MT Bold" panose="020F0704030504030204" pitchFamily="34" charset="0"/>
                        </a:rPr>
                        <a:t>Automobilistico</a:t>
                      </a:r>
                      <a:endParaRPr lang="en-US" sz="2400" dirty="0"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Arial Rounded MT Bold" panose="020F0704030504030204" pitchFamily="34" charset="0"/>
                        </a:rPr>
                        <a:t>Redes</a:t>
                      </a:r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2400" dirty="0" err="1">
                          <a:latin typeface="Arial Rounded MT Bold" panose="020F0704030504030204" pitchFamily="34" charset="0"/>
                        </a:rPr>
                        <a:t>Sociais</a:t>
                      </a:r>
                      <a:endParaRPr lang="en-US" sz="2400" dirty="0"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Arial Rounded MT Bold" panose="020F0704030504030204" pitchFamily="34" charset="0"/>
                        </a:rPr>
                        <a:t>Macroeconomia</a:t>
                      </a:r>
                      <a:endParaRPr lang="en-US" sz="2400" dirty="0"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Arial Rounded MT Bold" panose="020F0704030504030204" pitchFamily="34" charset="0"/>
                        </a:rPr>
                        <a:t>Avaliação</a:t>
                      </a:r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 dos </a:t>
                      </a:r>
                      <a:r>
                        <a:rPr lang="en-US" sz="2400" dirty="0" err="1">
                          <a:latin typeface="Arial Rounded MT Bold" panose="020F0704030504030204" pitchFamily="34" charset="0"/>
                        </a:rPr>
                        <a:t>Consumidores</a:t>
                      </a:r>
                      <a:endParaRPr lang="en-US" sz="2400" dirty="0"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473399"/>
                  </a:ext>
                </a:extLst>
              </a:tr>
            </a:tbl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3D2F13DD-0354-4ACE-913C-69524B3BCBC0}"/>
              </a:ext>
            </a:extLst>
          </p:cNvPr>
          <p:cNvSpPr/>
          <p:nvPr/>
        </p:nvSpPr>
        <p:spPr>
          <a:xfrm>
            <a:off x="-44450" y="361950"/>
            <a:ext cx="11808175" cy="1790700"/>
          </a:xfrm>
          <a:prstGeom prst="rect">
            <a:avLst/>
          </a:prstGeom>
          <a:solidFill>
            <a:srgbClr val="91329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spcBef>
                <a:spcPts val="800"/>
              </a:spcBef>
            </a:pPr>
            <a:r>
              <a:rPr lang="en-US" sz="40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Solução</a:t>
            </a:r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: </a:t>
            </a:r>
          </a:p>
          <a:p>
            <a:pPr lvl="1">
              <a:spcBef>
                <a:spcPts val="800"/>
              </a:spcBef>
            </a:pPr>
            <a:r>
              <a:rPr lang="en-US" sz="26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Plataforma</a:t>
            </a:r>
            <a:r>
              <a:rPr lang="en-US" sz="2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focada</a:t>
            </a:r>
            <a:r>
              <a:rPr lang="en-US" sz="2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na</a:t>
            </a:r>
            <a:r>
              <a:rPr lang="en-US" sz="2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tomada</a:t>
            </a:r>
            <a:r>
              <a:rPr lang="en-US" sz="2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de </a:t>
            </a:r>
            <a:r>
              <a:rPr lang="en-US" sz="26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decição</a:t>
            </a:r>
            <a:r>
              <a:rPr lang="en-US" sz="2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que </a:t>
            </a:r>
            <a:r>
              <a:rPr lang="en-US" sz="26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atinge</a:t>
            </a:r>
            <a:r>
              <a:rPr lang="en-US" sz="2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potenciais</a:t>
            </a:r>
            <a:r>
              <a:rPr lang="en-US" sz="2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clientes</a:t>
            </a:r>
            <a:r>
              <a:rPr lang="en-US" sz="2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da Fiat.</a:t>
            </a:r>
            <a:endParaRPr lang="en-US" sz="26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202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7798600-4D6C-455A-9413-C08870A02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FD1DBB-634F-4BF6-B132-9A8D6E19A244}"/>
              </a:ext>
            </a:extLst>
          </p:cNvPr>
          <p:cNvSpPr/>
          <p:nvPr/>
        </p:nvSpPr>
        <p:spPr>
          <a:xfrm>
            <a:off x="-171450" y="-158750"/>
            <a:ext cx="12528550" cy="7219950"/>
          </a:xfrm>
          <a:prstGeom prst="rect">
            <a:avLst/>
          </a:prstGeom>
          <a:solidFill>
            <a:srgbClr val="7030A0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F15E79-C964-4B6A-BCB1-109EC610D7ED}"/>
              </a:ext>
            </a:extLst>
          </p:cNvPr>
          <p:cNvSpPr/>
          <p:nvPr/>
        </p:nvSpPr>
        <p:spPr>
          <a:xfrm>
            <a:off x="-75160" y="539854"/>
            <a:ext cx="7607716" cy="1028700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Arial Rounded MT Bold" panose="020F0704030504030204" pitchFamily="34" charset="0"/>
              </a:rPr>
              <a:t>Test Drive e Marketing </a:t>
            </a:r>
            <a:r>
              <a:rPr lang="en-US" sz="3000" dirty="0" err="1">
                <a:latin typeface="Arial Rounded MT Bold" panose="020F0704030504030204" pitchFamily="34" charset="0"/>
              </a:rPr>
              <a:t>Direcionado</a:t>
            </a:r>
            <a:endParaRPr lang="en-US" sz="3000" dirty="0">
              <a:latin typeface="Arial Rounded MT Bold" panose="020F07040305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289898-D88E-4145-8381-72F1915228A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0000">
                <a:alpha val="40000"/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0542792" y="5988050"/>
            <a:ext cx="1382507" cy="92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66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0BE2B5CF-6366-4C19-8005-C624E8B91959}"/>
              </a:ext>
            </a:extLst>
          </p:cNvPr>
          <p:cNvGrpSpPr/>
          <p:nvPr/>
        </p:nvGrpSpPr>
        <p:grpSpPr>
          <a:xfrm>
            <a:off x="-374025" y="-158750"/>
            <a:ext cx="13018229" cy="7219950"/>
            <a:chOff x="-374025" y="-158750"/>
            <a:chExt cx="13018229" cy="721995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30D865D-2E88-4F6F-8E88-19B12EEC1E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6" t="23535" r="3344" b="10156"/>
            <a:stretch/>
          </p:blipFill>
          <p:spPr>
            <a:xfrm>
              <a:off x="-189470" y="-7496"/>
              <a:ext cx="12570940" cy="688048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2CFF82-849B-4867-A285-4CBDFCAB23BD}"/>
                </a:ext>
              </a:extLst>
            </p:cNvPr>
            <p:cNvSpPr/>
            <p:nvPr/>
          </p:nvSpPr>
          <p:spPr>
            <a:xfrm>
              <a:off x="-328845" y="-158750"/>
              <a:ext cx="12875614" cy="7219950"/>
            </a:xfrm>
            <a:prstGeom prst="rect">
              <a:avLst/>
            </a:prstGeom>
            <a:solidFill>
              <a:srgbClr val="7030A0">
                <a:alpha val="141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C0AB6A2-FB83-4E32-9AAB-1999A78B1A3C}"/>
                </a:ext>
              </a:extLst>
            </p:cNvPr>
            <p:cNvSpPr/>
            <p:nvPr/>
          </p:nvSpPr>
          <p:spPr>
            <a:xfrm>
              <a:off x="-374025" y="-158750"/>
              <a:ext cx="13018229" cy="7219950"/>
            </a:xfrm>
            <a:prstGeom prst="rect">
              <a:avLst/>
            </a:prstGeom>
            <a:solidFill>
              <a:srgbClr val="7030A0">
                <a:alpha val="141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4C339CE-0FD2-4EAF-88F5-8C6FF24824D4}"/>
              </a:ext>
            </a:extLst>
          </p:cNvPr>
          <p:cNvSpPr/>
          <p:nvPr/>
        </p:nvSpPr>
        <p:spPr>
          <a:xfrm>
            <a:off x="-325308" y="-180975"/>
            <a:ext cx="13018229" cy="7219950"/>
          </a:xfrm>
          <a:prstGeom prst="rect">
            <a:avLst/>
          </a:prstGeom>
          <a:solidFill>
            <a:srgbClr val="652B91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34062589-0B07-45DE-8473-D0C2837321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285" y="-93650"/>
            <a:ext cx="4964108" cy="33060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502936-7DE1-4713-B3EB-486EFFD6A8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68" y="2817366"/>
            <a:ext cx="2520253" cy="25202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67E8236-CE04-44A1-BB6D-D9E086D6C9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951" y="2817364"/>
            <a:ext cx="2520253" cy="25202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410CC9-792E-4727-9C04-1B8D23BB19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034" y="2821073"/>
            <a:ext cx="2520253" cy="25202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9146D6-2A12-42F6-9B40-8E87D4CED8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117" y="2817365"/>
            <a:ext cx="2520253" cy="2520253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5216E1B-8BFD-4FD8-A509-5408B6C57C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470754"/>
              </p:ext>
            </p:extLst>
          </p:nvPr>
        </p:nvGraphicFramePr>
        <p:xfrm>
          <a:off x="157396" y="5511413"/>
          <a:ext cx="11782269" cy="972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8254">
                  <a:extLst>
                    <a:ext uri="{9D8B030D-6E8A-4147-A177-3AD203B41FA5}">
                      <a16:colId xmlns:a16="http://schemas.microsoft.com/office/drawing/2014/main" val="1434295969"/>
                    </a:ext>
                  </a:extLst>
                </a:gridCol>
                <a:gridCol w="3232881">
                  <a:extLst>
                    <a:ext uri="{9D8B030D-6E8A-4147-A177-3AD203B41FA5}">
                      <a16:colId xmlns:a16="http://schemas.microsoft.com/office/drawing/2014/main" val="746094707"/>
                    </a:ext>
                  </a:extLst>
                </a:gridCol>
                <a:gridCol w="2771730">
                  <a:extLst>
                    <a:ext uri="{9D8B030D-6E8A-4147-A177-3AD203B41FA5}">
                      <a16:colId xmlns:a16="http://schemas.microsoft.com/office/drawing/2014/main" val="1213877740"/>
                    </a:ext>
                  </a:extLst>
                </a:gridCol>
                <a:gridCol w="3119404">
                  <a:extLst>
                    <a:ext uri="{9D8B030D-6E8A-4147-A177-3AD203B41FA5}">
                      <a16:colId xmlns:a16="http://schemas.microsoft.com/office/drawing/2014/main" val="811407712"/>
                    </a:ext>
                  </a:extLst>
                </a:gridCol>
              </a:tblGrid>
              <a:tr h="9720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500" dirty="0">
                          <a:latin typeface="Arial Rounded MT Bold" panose="020F0704030504030204" pitchFamily="34" charset="0"/>
                        </a:rPr>
                        <a:t>Renato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>
                          <a:latin typeface="Arial Rounded MT Bold" panose="020F0704030504030204" pitchFamily="34" charset="0"/>
                        </a:rPr>
                        <a:t>Business</a:t>
                      </a:r>
                    </a:p>
                  </a:txBody>
                  <a:tcPr marL="88367" marR="88367" marT="44184" marB="441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dirty="0">
                          <a:latin typeface="Arial Rounded MT Bold" panose="020F0704030504030204" pitchFamily="34" charset="0"/>
                        </a:rPr>
                        <a:t>Jairo </a:t>
                      </a:r>
                    </a:p>
                    <a:p>
                      <a:pPr algn="ctr"/>
                      <a:r>
                        <a:rPr lang="en-US" sz="2300" dirty="0" err="1">
                          <a:latin typeface="Arial Rounded MT Bold" panose="020F0704030504030204" pitchFamily="34" charset="0"/>
                        </a:rPr>
                        <a:t>Desenvolvedor</a:t>
                      </a:r>
                      <a:endParaRPr lang="en-US" sz="3500" dirty="0">
                        <a:latin typeface="Arial Rounded MT Bold" panose="020F0704030504030204" pitchFamily="34" charset="0"/>
                      </a:endParaRPr>
                    </a:p>
                  </a:txBody>
                  <a:tcPr marL="88367" marR="88367" marT="44184" marB="441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dirty="0">
                          <a:latin typeface="Arial Rounded MT Bold" panose="020F0704030504030204" pitchFamily="34" charset="0"/>
                        </a:rPr>
                        <a:t>Daniel </a:t>
                      </a:r>
                    </a:p>
                    <a:p>
                      <a:pPr algn="ctr"/>
                      <a:r>
                        <a:rPr lang="en-US" sz="2300" dirty="0" err="1">
                          <a:latin typeface="Arial Rounded MT Bold" panose="020F0704030504030204" pitchFamily="34" charset="0"/>
                        </a:rPr>
                        <a:t>Desenvolvedor</a:t>
                      </a:r>
                      <a:endParaRPr lang="en-US" sz="3500" dirty="0">
                        <a:latin typeface="Arial Rounded MT Bold" panose="020F0704030504030204" pitchFamily="34" charset="0"/>
                      </a:endParaRPr>
                    </a:p>
                  </a:txBody>
                  <a:tcPr marL="88367" marR="88367" marT="44184" marB="441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dirty="0">
                          <a:latin typeface="Arial Rounded MT Bold" panose="020F0704030504030204" pitchFamily="34" charset="0"/>
                        </a:rPr>
                        <a:t>Mariana </a:t>
                      </a:r>
                    </a:p>
                    <a:p>
                      <a:pPr algn="ctr"/>
                      <a:r>
                        <a:rPr lang="en-US" sz="2300" dirty="0">
                          <a:latin typeface="Arial Rounded MT Bold" panose="020F0704030504030204" pitchFamily="34" charset="0"/>
                        </a:rPr>
                        <a:t>Designer</a:t>
                      </a:r>
                      <a:endParaRPr lang="en-US" sz="3500" dirty="0">
                        <a:latin typeface="Arial Rounded MT Bold" panose="020F0704030504030204" pitchFamily="34" charset="0"/>
                      </a:endParaRPr>
                    </a:p>
                  </a:txBody>
                  <a:tcPr marL="88367" marR="88367" marT="44184" marB="4418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4733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7869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40</Words>
  <Application>Microsoft Office PowerPoint</Application>
  <PresentationFormat>Widescreen</PresentationFormat>
  <Paragraphs>21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Arial Rounded MT Bold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Mariana Borrell</dc:creator>
  <cp:lastModifiedBy>Mariana Borrell</cp:lastModifiedBy>
  <cp:revision>23</cp:revision>
  <dcterms:created xsi:type="dcterms:W3CDTF">2017-11-12T11:12:14Z</dcterms:created>
  <dcterms:modified xsi:type="dcterms:W3CDTF">2017-11-12T13:53:38Z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t-maborr@microsoft.com</vt:lpwstr>
  </property>
  <property fmtid="{D5CDD505-2E9C-101B-9397-08002B2CF9AE}" pid="5" name="MSIP_Label_f42aa342-8706-4288-bd11-ebb85995028c_SetDate">
    <vt:lpwstr>2017-11-12T11:23:51.9619374Z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